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5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4/11/2020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4/11/2020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4/11/2020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4/11/2020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4/11/2020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4/11/2020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4/11/2020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4/11/2020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F9B8CD-342D-4579-98EC-A8FD6B7370E1}" type="datetimeFigureOut">
              <a:rPr lang="en-US" smtClean="0"/>
              <a:pPr eaLnBrk="1" latinLnBrk="0" hangingPunct="1"/>
              <a:t>4/11/2020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4/11/2020</a:t>
            </a:fld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4/11/2020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4/11/2020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B4BAE-FE40-4D3C-A70C-E6151E38DD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784CBA-1603-4249-800D-1A7E100865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5875ED-3488-47F8-936D-E4AAB15B69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02" y="774625"/>
            <a:ext cx="9115398" cy="5718939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BF9E3F9-386B-4F7F-8DAF-4BABFC55CF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94713" y="374375"/>
            <a:ext cx="795130" cy="79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85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1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10</TotalTime>
  <Words>0</Words>
  <Application>Microsoft Office PowerPoint</Application>
  <PresentationFormat>On-screen Show (4:3)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Century Schoolbook</vt:lpstr>
      <vt:lpstr>Wingdings</vt:lpstr>
      <vt:lpstr>Wingdings 2</vt:lpstr>
      <vt:lpstr>Oriel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Saba Naseem</dc:creator>
  <cp:lastModifiedBy>Saba Naseem</cp:lastModifiedBy>
  <cp:revision>2</cp:revision>
  <dcterms:created xsi:type="dcterms:W3CDTF">2020-04-11T22:27:35Z</dcterms:created>
  <dcterms:modified xsi:type="dcterms:W3CDTF">2020-04-11T22:37:37Z</dcterms:modified>
</cp:coreProperties>
</file>

<file path=docProps/thumbnail.jpeg>
</file>